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5" r:id="rId6"/>
    <p:sldId id="264" r:id="rId7"/>
  </p:sldIdLst>
  <p:sldSz cx="9144000" cy="6858000" type="screen4x3"/>
  <p:notesSz cx="6858000" cy="9144000"/>
  <p:photoAlbum layout="4pic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D8EA59-B74D-4C7A-8494-3A34C746172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DD2B29-6D12-4805-B35D-63AC3C89A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Отборочный этап конкурса детских работ «Подарок маме»-2014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72074"/>
            <a:ext cx="6400800" cy="1357322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>Составила:</a:t>
            </a:r>
          </a:p>
          <a:p>
            <a:pPr algn="r"/>
            <a:r>
              <a:rPr lang="ru-RU" sz="2000" i="1" dirty="0" smtClean="0"/>
              <a:t>ст. воспитатель</a:t>
            </a:r>
          </a:p>
          <a:p>
            <a:pPr algn="r"/>
            <a:r>
              <a:rPr lang="ru-RU" sz="2000" i="1" dirty="0" smtClean="0"/>
              <a:t>Вакуленко Любовь Сергеевна</a:t>
            </a:r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270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270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271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27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271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271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971550" y="936625"/>
            <a:ext cx="2857500" cy="18986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272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272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16200000">
            <a:off x="971550" y="4022725"/>
            <a:ext cx="2857500" cy="18986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272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00166" y="2357430"/>
            <a:ext cx="4114800" cy="2743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342900" y="4572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l"/>
            <a:r>
              <a:rPr lang="ru-RU" sz="3200" dirty="0" smtClean="0"/>
              <a:t>Работы, отправленные на районный конкурс:</a:t>
            </a:r>
          </a:p>
          <a:p>
            <a:pPr algn="l"/>
            <a:endParaRPr lang="ru-RU" sz="2200" dirty="0" smtClean="0"/>
          </a:p>
          <a:p>
            <a:pPr algn="l"/>
            <a:r>
              <a:rPr lang="ru-RU" sz="2200" dirty="0" smtClean="0"/>
              <a:t>Королева Ева «Букет для мамы», старшая группа №1 (внизу)</a:t>
            </a:r>
          </a:p>
          <a:p>
            <a:pPr algn="l"/>
            <a:endParaRPr lang="ru-RU" sz="2200" dirty="0" smtClean="0"/>
          </a:p>
          <a:p>
            <a:pPr algn="l"/>
            <a:r>
              <a:rPr lang="ru-RU" sz="2200" dirty="0" smtClean="0"/>
              <a:t>Новикова Юля «Мамочка, весна пришла!», средняя группа №2</a:t>
            </a:r>
            <a:endParaRPr lang="ru-RU" sz="2200" dirty="0"/>
          </a:p>
        </p:txBody>
      </p:sp>
      <p:pic>
        <p:nvPicPr>
          <p:cNvPr id="3" name="Рисунок 2" descr="DSC_27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27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Прямоугольник 4"/>
          <p:cNvSpPr/>
          <p:nvPr isPhoto="1"/>
        </p:nvSpPr>
        <p:spPr>
          <a:xfrm>
            <a:off x="46863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51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Отборочный этап конкурса детских работ «Подарок маме»-2014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Отборочный этап конкурса детских работ «Подарок маме»-2014</dc:title>
  <dc:creator>user36</dc:creator>
  <cp:lastModifiedBy>user36</cp:lastModifiedBy>
  <cp:revision>3</cp:revision>
  <dcterms:created xsi:type="dcterms:W3CDTF">2014-03-26T13:21:36Z</dcterms:created>
  <dcterms:modified xsi:type="dcterms:W3CDTF">2014-03-28T06:17:33Z</dcterms:modified>
</cp:coreProperties>
</file>