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509" autoAdjust="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BA98-1D77-400C-AFEA-01F2E153156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A32B2-296D-4387-A8AB-4E2A08C7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61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B2-296D-4387-A8AB-4E2A08C7D7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1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46E6-A873-4019-A5B8-686E7D154A73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B864-8189-478E-90AE-728982F62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056" y="332656"/>
            <a:ext cx="500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 мастеров</a:t>
            </a:r>
            <a:endParaRPr lang="ru-RU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013176"/>
            <a:ext cx="767684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 Гончарова В.А.,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 ГБДОУ№62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Приморского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Санкт-Петербург,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5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7" t="2640" r="27532" b="13097"/>
          <a:stretch/>
        </p:blipFill>
        <p:spPr>
          <a:xfrm>
            <a:off x="5724128" y="178220"/>
            <a:ext cx="3193886" cy="274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66268" y="968017"/>
            <a:ext cx="4738774" cy="315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7455" y="3743357"/>
            <a:ext cx="4010559" cy="309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112" y="1311629"/>
            <a:ext cx="3312368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83245" y="5661248"/>
            <a:ext cx="32095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приеме у врача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стоматолога.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0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13043"/>
            <a:ext cx="3995934" cy="266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73016"/>
            <a:ext cx="3707904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60648"/>
            <a:ext cx="3995936" cy="266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07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836705"/>
            <a:ext cx="3960440" cy="264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7576" y="131073"/>
            <a:ext cx="3816424" cy="254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60948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2057" y="3836705"/>
            <a:ext cx="3960441" cy="264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377" y="2204864"/>
            <a:ext cx="3707900" cy="247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130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675" y="24172"/>
            <a:ext cx="3383868" cy="22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0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1048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6036" y="3884614"/>
            <a:ext cx="4247964" cy="28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4072" y="1628800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37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620688"/>
            <a:ext cx="3995936" cy="266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96276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68" y="3898253"/>
            <a:ext cx="3834999" cy="255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898253"/>
            <a:ext cx="3663438" cy="244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06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836712"/>
            <a:ext cx="7056276" cy="470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65676" y="5877272"/>
            <a:ext cx="37762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cap="none" spc="0" dirty="0">
              <a:ln w="50800"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6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440" y="188640"/>
            <a:ext cx="8562537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формировать осознанное отношение к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соблюдению культурно-гигиенических требований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поведение в повседневной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жизни, эмоциональное благополучие, социальные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навыки и уверенность в себе.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747" y="2307243"/>
            <a:ext cx="703051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дать представление о значении зубов в </a:t>
            </a:r>
          </a:p>
          <a:p>
            <a:pPr algn="ctr"/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изнедеятельности человека, условиях их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нормального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функционирования;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415" y="3935715"/>
            <a:ext cx="791319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-развивать умения действовать в соответствии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усвоенными правилами;</a:t>
            </a:r>
          </a:p>
          <a:p>
            <a:pPr marL="457200" indent="-457200" algn="ctr">
              <a:buFontTx/>
              <a:buChar char="-"/>
            </a:pP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уметь объяснять, выражая в речи,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здоровье укрепляющее</a:t>
            </a:r>
          </a:p>
          <a:p>
            <a:pPr algn="ctr"/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оведение;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5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36892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Наглядный материал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8" t="3720" r="10477"/>
          <a:stretch/>
        </p:blipFill>
        <p:spPr>
          <a:xfrm rot="5400000">
            <a:off x="5785075" y="713773"/>
            <a:ext cx="304645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9" t="1" r="23549" b="524"/>
          <a:stretch/>
        </p:blipFill>
        <p:spPr>
          <a:xfrm>
            <a:off x="504039" y="980728"/>
            <a:ext cx="3928676" cy="37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13" r="7476" b="2218"/>
          <a:stretch/>
        </p:blipFill>
        <p:spPr>
          <a:xfrm>
            <a:off x="5007079" y="4149080"/>
            <a:ext cx="3741385" cy="249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65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61005"/>
            <a:ext cx="4495580" cy="344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638" y="2204865"/>
            <a:ext cx="4045115" cy="409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09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13" y="711860"/>
            <a:ext cx="4274434" cy="254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6072" y="188640"/>
            <a:ext cx="2711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Утренний сбор.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789040"/>
            <a:ext cx="382810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3537708"/>
            <a:ext cx="441665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Знакомство: представляю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гостя «Врач стоматолог»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Мама Лизы Ивановой.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9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5083"/>
            <a:ext cx="3731896" cy="268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47299"/>
            <a:ext cx="3731896" cy="284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04664"/>
            <a:ext cx="3739599" cy="268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59425" y="3768835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Сказка, макет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четыре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щетки в год.</a:t>
            </a:r>
          </a:p>
        </p:txBody>
      </p:sp>
    </p:spTree>
    <p:extLst>
      <p:ext uri="{BB962C8B-B14F-4D97-AF65-F5344CB8AC3E}">
        <p14:creationId xmlns:p14="http://schemas.microsoft.com/office/powerpoint/2010/main" xmlns="" val="18931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54" y="332657"/>
            <a:ext cx="360138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74"/>
          <a:stretch/>
        </p:blipFill>
        <p:spPr>
          <a:xfrm>
            <a:off x="229091" y="3365895"/>
            <a:ext cx="3601381" cy="349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28" b="10959"/>
          <a:stretch/>
        </p:blipFill>
        <p:spPr>
          <a:xfrm rot="5400000">
            <a:off x="6076866" y="1246855"/>
            <a:ext cx="3205039" cy="278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9515" y="188640"/>
            <a:ext cx="286424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Схема зуб.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Коронка. Нерв. 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Молочные зубы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ина\Desktop\Новая папка\DSC_00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289" t="4141" r="16416" b="-4141"/>
          <a:stretch/>
        </p:blipFill>
        <p:spPr bwMode="auto">
          <a:xfrm>
            <a:off x="3214889" y="4005064"/>
            <a:ext cx="4464496" cy="297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62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604" y="4496517"/>
            <a:ext cx="3542224" cy="2361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041" y="2575683"/>
            <a:ext cx="352332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403" y="487327"/>
            <a:ext cx="3239597" cy="215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74" y="404664"/>
            <a:ext cx="3334032" cy="222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063" y="188640"/>
            <a:ext cx="2771840" cy="184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699510"/>
            <a:ext cx="3466175" cy="2246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348880"/>
            <a:ext cx="3347119" cy="2231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89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16632"/>
            <a:ext cx="39993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«Путешествие по телу»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628800"/>
            <a:ext cx="5940152" cy="396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03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254</TotalTime>
  <Words>144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Summer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Викторина</dc:creator>
  <cp:lastModifiedBy>1</cp:lastModifiedBy>
  <cp:revision>25</cp:revision>
  <dcterms:created xsi:type="dcterms:W3CDTF">2015-03-25T18:17:13Z</dcterms:created>
  <dcterms:modified xsi:type="dcterms:W3CDTF">2015-04-09T12:18:46Z</dcterms:modified>
</cp:coreProperties>
</file>