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61" r:id="rId4"/>
    <p:sldId id="262" r:id="rId5"/>
    <p:sldId id="263" r:id="rId6"/>
  </p:sldIdLst>
  <p:sldSz cx="9144000" cy="6858000" type="screen4x3"/>
  <p:notesSz cx="6858000" cy="9144000"/>
  <p:photoAlbum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FD9A4-0E60-4AE6-ACF7-D5DCDA761CDF}" type="datetimeFigureOut">
              <a:rPr lang="ru-RU" smtClean="0"/>
              <a:t>29.01.2013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B05CE9-B689-4FD0-A920-945DA98CCB48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FD9A4-0E60-4AE6-ACF7-D5DCDA761CDF}" type="datetimeFigureOut">
              <a:rPr lang="ru-RU" smtClean="0"/>
              <a:t>29.01.2013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05CE9-B689-4FD0-A920-945DA98CCB4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FD9A4-0E60-4AE6-ACF7-D5DCDA761CDF}" type="datetimeFigureOut">
              <a:rPr lang="ru-RU" smtClean="0"/>
              <a:t>29.01.2013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05CE9-B689-4FD0-A920-945DA98CCB4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1EFD9A4-0E60-4AE6-ACF7-D5DCDA761CDF}" type="datetimeFigureOut">
              <a:rPr lang="ru-RU" smtClean="0"/>
              <a:t>29.01.2013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03B05CE9-B689-4FD0-A920-945DA98CCB48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FD9A4-0E60-4AE6-ACF7-D5DCDA761CDF}" type="datetimeFigureOut">
              <a:rPr lang="ru-RU" smtClean="0"/>
              <a:t>29.01.2013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05CE9-B689-4FD0-A920-945DA98CCB48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FD9A4-0E60-4AE6-ACF7-D5DCDA761CDF}" type="datetimeFigureOut">
              <a:rPr lang="ru-RU" smtClean="0"/>
              <a:t>29.01.2013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05CE9-B689-4FD0-A920-945DA98CCB48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05CE9-B689-4FD0-A920-945DA98CCB48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FD9A4-0E60-4AE6-ACF7-D5DCDA761CDF}" type="datetimeFigureOut">
              <a:rPr lang="ru-RU" smtClean="0"/>
              <a:t>29.01.2013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FD9A4-0E60-4AE6-ACF7-D5DCDA761CDF}" type="datetimeFigureOut">
              <a:rPr lang="ru-RU" smtClean="0"/>
              <a:t>29.01.2013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05CE9-B689-4FD0-A920-945DA98CCB48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FD9A4-0E60-4AE6-ACF7-D5DCDA761CDF}" type="datetimeFigureOut">
              <a:rPr lang="ru-RU" smtClean="0"/>
              <a:t>29.01.2013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05CE9-B689-4FD0-A920-945DA98CCB4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1EFD9A4-0E60-4AE6-ACF7-D5DCDA761CDF}" type="datetimeFigureOut">
              <a:rPr lang="ru-RU" smtClean="0"/>
              <a:t>29.01.2013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3B05CE9-B689-4FD0-A920-945DA98CCB48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FD9A4-0E60-4AE6-ACF7-D5DCDA761CDF}" type="datetimeFigureOut">
              <a:rPr lang="ru-RU" smtClean="0"/>
              <a:t>29.01.2013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B05CE9-B689-4FD0-A920-945DA98CCB48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01EFD9A4-0E60-4AE6-ACF7-D5DCDA761CDF}" type="datetimeFigureOut">
              <a:rPr lang="ru-RU" smtClean="0"/>
              <a:t>29.01.2013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03B05CE9-B689-4FD0-A920-945DA98CCB48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hkola-spb.ru/info/school-address/" TargetMode="External"/><Relationship Id="rId2" Type="http://schemas.openxmlformats.org/officeDocument/2006/relationships/hyperlink" Target="http://school644.spb.ru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24 января 2013 года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Родительское собрание для родителей будущих первоклассников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939044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_0918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2113"/>
            <a:ext cx="9144000" cy="60737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696296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_0919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2113"/>
            <a:ext cx="9144000" cy="60737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993553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_092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2113"/>
            <a:ext cx="9144000" cy="60737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033707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Краткое  содержание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На встречу были приглашены представители СОШ№ 644 Приморского района СПб.: директор школы Т.В. Петухова и Л.Н. Абрамова, зам. директора по нач. школе. </a:t>
            </a:r>
          </a:p>
          <a:p>
            <a:r>
              <a:rPr lang="ru-RU" dirty="0" smtClean="0"/>
              <a:t>Сайт школы: </a:t>
            </a:r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school644.spb.ru</a:t>
            </a:r>
            <a:endParaRPr lang="ru-RU" dirty="0" smtClean="0"/>
          </a:p>
          <a:p>
            <a:r>
              <a:rPr lang="ru-RU" dirty="0" smtClean="0"/>
              <a:t>Узнать  о прикреплении к определенной школе в 2013 году в зависимости от адреса регистрации ребенка можно здесь: </a:t>
            </a:r>
            <a:r>
              <a:rPr lang="en-US" dirty="0">
                <a:hlinkClick r:id="rId3"/>
              </a:rPr>
              <a:t>http://www.shkola-spb.ru/info/school-address</a:t>
            </a:r>
            <a:r>
              <a:rPr lang="en-US" dirty="0" smtClean="0">
                <a:hlinkClick r:id="rId3"/>
              </a:rPr>
              <a:t>/</a:t>
            </a:r>
            <a:endParaRPr lang="ru-RU" dirty="0" smtClean="0"/>
          </a:p>
          <a:p>
            <a:r>
              <a:rPr lang="ru-RU" dirty="0" smtClean="0"/>
              <a:t>Набираются 3 класса, идут занятия по подготовке к школе, важные с точки зрения адаптации к обучению, поскольку их ведут учителя, которые в сентября будут работать с первоклассниками.</a:t>
            </a:r>
          </a:p>
          <a:p>
            <a:r>
              <a:rPr lang="ru-RU" dirty="0" smtClean="0"/>
              <a:t>Были обсуждены вопросы подачи документов в школу (с 1 марта – по регистрации, далее на оставшиеся места - остальные ), спектр основных и дополнительных образовательных услуг, дизайн школьной формы, питание школьников и пр.</a:t>
            </a:r>
          </a:p>
          <a:p>
            <a:r>
              <a:rPr lang="ru-RU" dirty="0" smtClean="0"/>
              <a:t>Присутствовали около 20 родителей, представители администрации ГБДОУ д/с №62 – заведующая В.М. Янковская, ст. воспитатель Л.С. Вакуленко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3565834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19</TotalTime>
  <Words>163</Words>
  <Application>Microsoft Office PowerPoint</Application>
  <PresentationFormat>Экран (4:3)</PresentationFormat>
  <Paragraphs>9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Бумажная</vt:lpstr>
      <vt:lpstr>Родительское собрание для родителей будущих первоклассников</vt:lpstr>
      <vt:lpstr>Презентация PowerPoint</vt:lpstr>
      <vt:lpstr>Презентация PowerPoint</vt:lpstr>
      <vt:lpstr>Презентация PowerPoint</vt:lpstr>
      <vt:lpstr>Краткое  содержание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Родительское собрание для родителей будущих первоклассников</dc:title>
  <dc:creator>Любовь</dc:creator>
  <cp:lastModifiedBy>Любовь</cp:lastModifiedBy>
  <cp:revision>2</cp:revision>
  <dcterms:created xsi:type="dcterms:W3CDTF">2013-01-29T08:55:13Z</dcterms:created>
  <dcterms:modified xsi:type="dcterms:W3CDTF">2013-01-29T09:14:17Z</dcterms:modified>
</cp:coreProperties>
</file>